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Caveat"/>
      <p:regular r:id="rId13"/>
      <p:bold r:id="rId14"/>
    </p:embeddedFont>
    <p:embeddedFont>
      <p:font typeface="Caveat SemiBold"/>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Caveat-regular.fntdata"/><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aveatSemiBold-regular.fntdata"/><Relationship Id="rId14" Type="http://schemas.openxmlformats.org/officeDocument/2006/relationships/font" Target="fonts/Caveat-bold.fntdata"/><Relationship Id="rId16" Type="http://schemas.openxmlformats.org/officeDocument/2006/relationships/font" Target="fonts/CaveatSemiBold-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157b3b95e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157b3b95e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0796639efd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 name="Google Shape;59;g30796639efd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061d8fe39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3061d8fe39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0a7baeb76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0a7baeb76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0796639ef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0796639ef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0270994e7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0270994e7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0c04ee67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0c04ee67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png"/><Relationship Id="rId10" Type="http://schemas.openxmlformats.org/officeDocument/2006/relationships/image" Target="../media/image11.png"/><Relationship Id="rId9"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hyperlink" Target="https://www.facebook.com/profile.php?id=100093830346323" TargetMode="External"/><Relationship Id="rId8" Type="http://schemas.openxmlformats.org/officeDocument/2006/relationships/hyperlink" Target="https://www.facebook.com/webberssch"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55" name="Google Shape;55;p1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56" name="Google Shape;56;p13"/>
          <p:cNvPicPr preferRelativeResize="0"/>
          <p:nvPr/>
        </p:nvPicPr>
        <p:blipFill>
          <a:blip r:embed="rId3">
            <a:alphaModFix/>
          </a:blip>
          <a:stretch>
            <a:fillRect/>
          </a:stretch>
        </p:blipFill>
        <p:spPr>
          <a:xfrm>
            <a:off x="185574" y="0"/>
            <a:ext cx="9143999" cy="51343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nvSpPr>
        <p:spPr>
          <a:xfrm>
            <a:off x="62150" y="161625"/>
            <a:ext cx="4063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veat SemiBold"/>
              <a:ea typeface="Caveat SemiBold"/>
              <a:cs typeface="Caveat SemiBold"/>
              <a:sym typeface="Caveat SemiBold"/>
            </a:endParaRPr>
          </a:p>
        </p:txBody>
      </p:sp>
      <p:sp>
        <p:nvSpPr>
          <p:cNvPr id="62" name="Google Shape;62;p14"/>
          <p:cNvSpPr txBox="1"/>
          <p:nvPr/>
        </p:nvSpPr>
        <p:spPr>
          <a:xfrm>
            <a:off x="4654075" y="2501600"/>
            <a:ext cx="4176600" cy="3136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600"/>
              </a:spcBef>
              <a:spcAft>
                <a:spcPts val="0"/>
              </a:spcAft>
              <a:buNone/>
            </a:pPr>
            <a:r>
              <a:rPr lang="en-GB" sz="950" u="sng">
                <a:solidFill>
                  <a:srgbClr val="050505"/>
                </a:solidFill>
                <a:latin typeface="Calibri"/>
                <a:ea typeface="Calibri"/>
                <a:cs typeface="Calibri"/>
                <a:sym typeface="Calibri"/>
              </a:rPr>
              <a:t>Art Supplies needed:</a:t>
            </a:r>
            <a:endParaRPr sz="950" u="sng">
              <a:solidFill>
                <a:srgbClr val="050505"/>
              </a:solidFill>
              <a:latin typeface="Calibri"/>
              <a:ea typeface="Calibri"/>
              <a:cs typeface="Calibri"/>
              <a:sym typeface="Calibri"/>
            </a:endParaRPr>
          </a:p>
          <a:p>
            <a:pPr indent="0" lvl="0" marL="0" rtl="0" algn="l">
              <a:lnSpc>
                <a:spcPct val="115000"/>
              </a:lnSpc>
              <a:spcBef>
                <a:spcPts val="600"/>
              </a:spcBef>
              <a:spcAft>
                <a:spcPts val="0"/>
              </a:spcAft>
              <a:buNone/>
            </a:pPr>
            <a:r>
              <a:rPr lang="en-GB" sz="950">
                <a:solidFill>
                  <a:srgbClr val="050505"/>
                </a:solidFill>
                <a:latin typeface="Calibri"/>
                <a:ea typeface="Calibri"/>
                <a:cs typeface="Calibri"/>
                <a:sym typeface="Calibri"/>
              </a:rPr>
              <a:t>In art club at Webber’s the children will be making Christmas tree decorations for St Simon and St Jude Church, Hockworthy along the theme of recycle, reuse. If you have any of the following or can think of anything else that might help in your </a:t>
            </a:r>
            <a:r>
              <a:rPr lang="en-GB" sz="950">
                <a:solidFill>
                  <a:srgbClr val="050505"/>
                </a:solidFill>
                <a:latin typeface="Calibri"/>
                <a:ea typeface="Calibri"/>
                <a:cs typeface="Calibri"/>
                <a:sym typeface="Calibri"/>
              </a:rPr>
              <a:t>recycling</a:t>
            </a:r>
            <a:r>
              <a:rPr lang="en-GB" sz="950">
                <a:solidFill>
                  <a:srgbClr val="050505"/>
                </a:solidFill>
                <a:latin typeface="Calibri"/>
                <a:ea typeface="Calibri"/>
                <a:cs typeface="Calibri"/>
                <a:sym typeface="Calibri"/>
              </a:rPr>
              <a:t> boxes at home we would </a:t>
            </a:r>
            <a:r>
              <a:rPr lang="en-GB" sz="950">
                <a:solidFill>
                  <a:srgbClr val="050505"/>
                </a:solidFill>
                <a:latin typeface="Calibri"/>
                <a:ea typeface="Calibri"/>
                <a:cs typeface="Calibri"/>
                <a:sym typeface="Calibri"/>
              </a:rPr>
              <a:t>gratefully</a:t>
            </a:r>
            <a:r>
              <a:rPr lang="en-GB" sz="950">
                <a:solidFill>
                  <a:srgbClr val="050505"/>
                </a:solidFill>
                <a:latin typeface="Calibri"/>
                <a:ea typeface="Calibri"/>
                <a:cs typeface="Calibri"/>
                <a:sym typeface="Calibri"/>
              </a:rPr>
              <a:t> receive them:</a:t>
            </a:r>
            <a:endParaRPr sz="950">
              <a:solidFill>
                <a:srgbClr val="050505"/>
              </a:solidFill>
              <a:latin typeface="Calibri"/>
              <a:ea typeface="Calibri"/>
              <a:cs typeface="Calibri"/>
              <a:sym typeface="Calibri"/>
            </a:endParaRPr>
          </a:p>
          <a:p>
            <a:pPr indent="-288925" lvl="0" marL="457200" rtl="0" algn="l">
              <a:lnSpc>
                <a:spcPct val="115000"/>
              </a:lnSpc>
              <a:spcBef>
                <a:spcPts val="600"/>
              </a:spcBef>
              <a:spcAft>
                <a:spcPts val="0"/>
              </a:spcAft>
              <a:buClr>
                <a:srgbClr val="050505"/>
              </a:buClr>
              <a:buSzPts val="950"/>
              <a:buFont typeface="Calibri"/>
              <a:buChar char="★"/>
            </a:pPr>
            <a:r>
              <a:rPr lang="en-GB" sz="950">
                <a:solidFill>
                  <a:srgbClr val="050505"/>
                </a:solidFill>
                <a:latin typeface="Calibri"/>
                <a:ea typeface="Calibri"/>
                <a:cs typeface="Calibri"/>
                <a:sym typeface="Calibri"/>
              </a:rPr>
              <a:t>Yoghurt pots</a:t>
            </a:r>
            <a:endParaRPr sz="950">
              <a:solidFill>
                <a:srgbClr val="050505"/>
              </a:solidFill>
              <a:latin typeface="Calibri"/>
              <a:ea typeface="Calibri"/>
              <a:cs typeface="Calibri"/>
              <a:sym typeface="Calibri"/>
            </a:endParaRPr>
          </a:p>
          <a:p>
            <a:pPr indent="-288925" lvl="0" marL="457200" rtl="0" algn="l">
              <a:lnSpc>
                <a:spcPct val="115000"/>
              </a:lnSpc>
              <a:spcBef>
                <a:spcPts val="0"/>
              </a:spcBef>
              <a:spcAft>
                <a:spcPts val="0"/>
              </a:spcAft>
              <a:buClr>
                <a:srgbClr val="050505"/>
              </a:buClr>
              <a:buSzPts val="950"/>
              <a:buFont typeface="Calibri"/>
              <a:buChar char="★"/>
            </a:pPr>
            <a:r>
              <a:rPr lang="en-GB" sz="950">
                <a:solidFill>
                  <a:srgbClr val="050505"/>
                </a:solidFill>
                <a:latin typeface="Calibri"/>
                <a:ea typeface="Calibri"/>
                <a:cs typeface="Calibri"/>
                <a:sym typeface="Calibri"/>
              </a:rPr>
              <a:t>Egg boxes</a:t>
            </a:r>
            <a:endParaRPr sz="950">
              <a:solidFill>
                <a:srgbClr val="050505"/>
              </a:solidFill>
              <a:latin typeface="Calibri"/>
              <a:ea typeface="Calibri"/>
              <a:cs typeface="Calibri"/>
              <a:sym typeface="Calibri"/>
            </a:endParaRPr>
          </a:p>
          <a:p>
            <a:pPr indent="-288925" lvl="0" marL="457200" rtl="0" algn="l">
              <a:lnSpc>
                <a:spcPct val="115000"/>
              </a:lnSpc>
              <a:spcBef>
                <a:spcPts val="0"/>
              </a:spcBef>
              <a:spcAft>
                <a:spcPts val="0"/>
              </a:spcAft>
              <a:buClr>
                <a:srgbClr val="050505"/>
              </a:buClr>
              <a:buSzPts val="950"/>
              <a:buFont typeface="Calibri"/>
              <a:buChar char="★"/>
            </a:pPr>
            <a:r>
              <a:rPr lang="en-GB" sz="950">
                <a:solidFill>
                  <a:srgbClr val="050505"/>
                </a:solidFill>
                <a:latin typeface="Calibri"/>
                <a:ea typeface="Calibri"/>
                <a:cs typeface="Calibri"/>
                <a:sym typeface="Calibri"/>
              </a:rPr>
              <a:t>Ribbons/thin wire/fishing wire</a:t>
            </a:r>
            <a:endParaRPr sz="950">
              <a:solidFill>
                <a:srgbClr val="050505"/>
              </a:solidFill>
              <a:latin typeface="Calibri"/>
              <a:ea typeface="Calibri"/>
              <a:cs typeface="Calibri"/>
              <a:sym typeface="Calibri"/>
            </a:endParaRPr>
          </a:p>
          <a:p>
            <a:pPr indent="-288925" lvl="0" marL="457200" rtl="0" algn="l">
              <a:lnSpc>
                <a:spcPct val="115000"/>
              </a:lnSpc>
              <a:spcBef>
                <a:spcPts val="0"/>
              </a:spcBef>
              <a:spcAft>
                <a:spcPts val="0"/>
              </a:spcAft>
              <a:buClr>
                <a:srgbClr val="050505"/>
              </a:buClr>
              <a:buSzPts val="950"/>
              <a:buFont typeface="Calibri"/>
              <a:buChar char="★"/>
            </a:pPr>
            <a:r>
              <a:rPr lang="en-GB" sz="950">
                <a:solidFill>
                  <a:srgbClr val="050505"/>
                </a:solidFill>
                <a:latin typeface="Calibri"/>
                <a:ea typeface="Calibri"/>
                <a:cs typeface="Calibri"/>
                <a:sym typeface="Calibri"/>
              </a:rPr>
              <a:t>Sequins/glitter</a:t>
            </a:r>
            <a:endParaRPr sz="950">
              <a:solidFill>
                <a:srgbClr val="050505"/>
              </a:solidFill>
              <a:latin typeface="Calibri"/>
              <a:ea typeface="Calibri"/>
              <a:cs typeface="Calibri"/>
              <a:sym typeface="Calibri"/>
            </a:endParaRPr>
          </a:p>
          <a:p>
            <a:pPr indent="-288925" lvl="0" marL="457200" rtl="0" algn="l">
              <a:lnSpc>
                <a:spcPct val="115000"/>
              </a:lnSpc>
              <a:spcBef>
                <a:spcPts val="0"/>
              </a:spcBef>
              <a:spcAft>
                <a:spcPts val="0"/>
              </a:spcAft>
              <a:buClr>
                <a:srgbClr val="050505"/>
              </a:buClr>
              <a:buSzPts val="950"/>
              <a:buFont typeface="Calibri"/>
              <a:buChar char="★"/>
            </a:pPr>
            <a:r>
              <a:rPr lang="en-GB" sz="950">
                <a:solidFill>
                  <a:srgbClr val="050505"/>
                </a:solidFill>
                <a:latin typeface="Calibri"/>
                <a:ea typeface="Calibri"/>
                <a:cs typeface="Calibri"/>
                <a:sym typeface="Calibri"/>
              </a:rPr>
              <a:t>Kitchen roll tubes</a:t>
            </a:r>
            <a:endParaRPr sz="950">
              <a:solidFill>
                <a:srgbClr val="050505"/>
              </a:solidFill>
              <a:latin typeface="Calibri"/>
              <a:ea typeface="Calibri"/>
              <a:cs typeface="Calibri"/>
              <a:sym typeface="Calibri"/>
            </a:endParaRPr>
          </a:p>
          <a:p>
            <a:pPr indent="-288925" lvl="0" marL="457200" rtl="0" algn="l">
              <a:lnSpc>
                <a:spcPct val="115000"/>
              </a:lnSpc>
              <a:spcBef>
                <a:spcPts val="0"/>
              </a:spcBef>
              <a:spcAft>
                <a:spcPts val="0"/>
              </a:spcAft>
              <a:buClr>
                <a:srgbClr val="050505"/>
              </a:buClr>
              <a:buSzPts val="950"/>
              <a:buFont typeface="Calibri"/>
              <a:buChar char="★"/>
            </a:pPr>
            <a:r>
              <a:rPr lang="en-GB" sz="950">
                <a:solidFill>
                  <a:srgbClr val="050505"/>
                </a:solidFill>
                <a:latin typeface="Calibri"/>
                <a:ea typeface="Calibri"/>
                <a:cs typeface="Calibri"/>
                <a:sym typeface="Calibri"/>
              </a:rPr>
              <a:t>Foil or cellophane sweet wrappers </a:t>
            </a:r>
            <a:endParaRPr sz="950">
              <a:solidFill>
                <a:srgbClr val="050505"/>
              </a:solidFill>
              <a:latin typeface="Calibri"/>
              <a:ea typeface="Calibri"/>
              <a:cs typeface="Calibri"/>
              <a:sym typeface="Calibri"/>
            </a:endParaRPr>
          </a:p>
          <a:p>
            <a:pPr indent="0" lvl="0" marL="0" rtl="0" algn="l">
              <a:lnSpc>
                <a:spcPct val="115000"/>
              </a:lnSpc>
              <a:spcBef>
                <a:spcPts val="600"/>
              </a:spcBef>
              <a:spcAft>
                <a:spcPts val="0"/>
              </a:spcAft>
              <a:buNone/>
            </a:pPr>
            <a:r>
              <a:rPr lang="en-GB" sz="950">
                <a:solidFill>
                  <a:srgbClr val="050505"/>
                </a:solidFill>
                <a:latin typeface="Calibri"/>
                <a:ea typeface="Calibri"/>
                <a:cs typeface="Calibri"/>
                <a:sym typeface="Calibri"/>
              </a:rPr>
              <a:t>Thank you so much in advance. </a:t>
            </a:r>
            <a:endParaRPr sz="1050">
              <a:solidFill>
                <a:srgbClr val="050505"/>
              </a:solidFill>
            </a:endParaRPr>
          </a:p>
          <a:p>
            <a:pPr indent="0" lvl="0" marL="0" rtl="0" algn="l">
              <a:lnSpc>
                <a:spcPct val="115000"/>
              </a:lnSpc>
              <a:spcBef>
                <a:spcPts val="600"/>
              </a:spcBef>
              <a:spcAft>
                <a:spcPts val="0"/>
              </a:spcAft>
              <a:buNone/>
            </a:pPr>
            <a:r>
              <a:t/>
            </a:r>
            <a:endParaRPr sz="1150">
              <a:solidFill>
                <a:srgbClr val="050505"/>
              </a:solidFill>
            </a:endParaRPr>
          </a:p>
          <a:p>
            <a:pPr indent="0" lvl="0" marL="0" rtl="0" algn="l">
              <a:lnSpc>
                <a:spcPct val="115000"/>
              </a:lnSpc>
              <a:spcBef>
                <a:spcPts val="600"/>
              </a:spcBef>
              <a:spcAft>
                <a:spcPts val="0"/>
              </a:spcAft>
              <a:buClr>
                <a:schemeClr val="dk1"/>
              </a:buClr>
              <a:buSzPts val="1100"/>
              <a:buFont typeface="Arial"/>
              <a:buNone/>
            </a:pPr>
            <a:r>
              <a:t/>
            </a:r>
            <a:endParaRPr sz="1150">
              <a:solidFill>
                <a:srgbClr val="050505"/>
              </a:solidFill>
            </a:endParaRPr>
          </a:p>
        </p:txBody>
      </p:sp>
      <p:sp>
        <p:nvSpPr>
          <p:cNvPr id="63" name="Google Shape;63;p14"/>
          <p:cNvSpPr txBox="1"/>
          <p:nvPr/>
        </p:nvSpPr>
        <p:spPr>
          <a:xfrm>
            <a:off x="166750" y="3676250"/>
            <a:ext cx="4266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4" name="Google Shape;64;p14"/>
          <p:cNvPicPr preferRelativeResize="0"/>
          <p:nvPr/>
        </p:nvPicPr>
        <p:blipFill rotWithShape="1">
          <a:blip r:embed="rId4">
            <a:alphaModFix/>
          </a:blip>
          <a:srcRect b="0" l="0" r="0" t="0"/>
          <a:stretch/>
        </p:blipFill>
        <p:spPr>
          <a:xfrm>
            <a:off x="6853775" y="69513"/>
            <a:ext cx="1976900" cy="651375"/>
          </a:xfrm>
          <a:prstGeom prst="rect">
            <a:avLst/>
          </a:prstGeom>
          <a:noFill/>
          <a:ln>
            <a:noFill/>
          </a:ln>
        </p:spPr>
      </p:pic>
      <p:sp>
        <p:nvSpPr>
          <p:cNvPr id="65" name="Google Shape;65;p14"/>
          <p:cNvSpPr txBox="1"/>
          <p:nvPr/>
        </p:nvSpPr>
        <p:spPr>
          <a:xfrm>
            <a:off x="3713875" y="739088"/>
            <a:ext cx="5062500" cy="14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GB" sz="1700">
                <a:solidFill>
                  <a:srgbClr val="222222"/>
                </a:solidFill>
                <a:highlight>
                  <a:srgbClr val="FFFFFF"/>
                </a:highlight>
                <a:latin typeface="Caveat"/>
                <a:ea typeface="Caveat"/>
                <a:cs typeface="Caveat"/>
                <a:sym typeface="Caveat"/>
              </a:rPr>
              <a:t>Reminders </a:t>
            </a:r>
            <a:endParaRPr b="1" sz="1700">
              <a:solidFill>
                <a:srgbClr val="222222"/>
              </a:solidFill>
              <a:highlight>
                <a:srgbClr val="FFFFFF"/>
              </a:highlight>
              <a:latin typeface="Caveat"/>
              <a:ea typeface="Caveat"/>
              <a:cs typeface="Caveat"/>
              <a:sym typeface="Caveat"/>
            </a:endParaRPr>
          </a:p>
          <a:p>
            <a:pPr indent="-298450" lvl="0" marL="457200" rtl="0" algn="l">
              <a:lnSpc>
                <a:spcPct val="115000"/>
              </a:lnSpc>
              <a:spcBef>
                <a:spcPts val="0"/>
              </a:spcBef>
              <a:spcAft>
                <a:spcPts val="0"/>
              </a:spcAft>
              <a:buClr>
                <a:schemeClr val="dk1"/>
              </a:buClr>
              <a:buSzPts val="1100"/>
              <a:buChar char="●"/>
            </a:pPr>
            <a:r>
              <a:rPr lang="en-GB" sz="1100">
                <a:solidFill>
                  <a:srgbClr val="222222"/>
                </a:solidFill>
                <a:highlight>
                  <a:srgbClr val="FFFFFF"/>
                </a:highlight>
                <a:latin typeface="Calibri"/>
                <a:ea typeface="Calibri"/>
                <a:cs typeface="Calibri"/>
                <a:sym typeface="Calibri"/>
              </a:rPr>
              <a:t> </a:t>
            </a:r>
            <a:r>
              <a:rPr lang="en-GB" sz="1100">
                <a:solidFill>
                  <a:schemeClr val="dk1"/>
                </a:solidFill>
                <a:latin typeface="Caveat SemiBold"/>
                <a:ea typeface="Caveat SemiBold"/>
                <a:cs typeface="Caveat SemiBold"/>
                <a:sym typeface="Caveat SemiBold"/>
              </a:rPr>
              <a:t>If when making a payment on the School Gateway app, you receive an error message, please let the school office know. </a:t>
            </a:r>
            <a:endParaRPr sz="1100">
              <a:solidFill>
                <a:schemeClr val="dk1"/>
              </a:solidFill>
              <a:latin typeface="Caveat SemiBold"/>
              <a:ea typeface="Caveat SemiBold"/>
              <a:cs typeface="Caveat SemiBold"/>
              <a:sym typeface="Caveat SemiBold"/>
            </a:endParaRPr>
          </a:p>
          <a:p>
            <a:pPr indent="-298450" lvl="0" marL="457200" rtl="0" algn="l">
              <a:spcBef>
                <a:spcPts val="0"/>
              </a:spcBef>
              <a:spcAft>
                <a:spcPts val="0"/>
              </a:spcAft>
              <a:buClr>
                <a:schemeClr val="dk1"/>
              </a:buClr>
              <a:buSzPts val="1100"/>
              <a:buFont typeface="Caveat"/>
              <a:buChar char="●"/>
            </a:pPr>
            <a:r>
              <a:rPr b="1" lang="en-GB" sz="1100">
                <a:solidFill>
                  <a:schemeClr val="dk1"/>
                </a:solidFill>
                <a:latin typeface="Caveat"/>
                <a:ea typeface="Caveat"/>
                <a:cs typeface="Caveat"/>
                <a:sym typeface="Caveat"/>
              </a:rPr>
              <a:t>Please make sure that if your child is going to be absent from school, that you let the office know before 9am. </a:t>
            </a:r>
            <a:endParaRPr b="1" sz="1100">
              <a:solidFill>
                <a:schemeClr val="dk1"/>
              </a:solidFill>
              <a:latin typeface="Caveat"/>
              <a:ea typeface="Caveat"/>
              <a:cs typeface="Caveat"/>
              <a:sym typeface="Caveat"/>
            </a:endParaRPr>
          </a:p>
          <a:p>
            <a:pPr indent="-298450" lvl="0" marL="457200" rtl="0" algn="l">
              <a:spcBef>
                <a:spcPts val="0"/>
              </a:spcBef>
              <a:spcAft>
                <a:spcPts val="0"/>
              </a:spcAft>
              <a:buClr>
                <a:schemeClr val="dk1"/>
              </a:buClr>
              <a:buSzPts val="1100"/>
              <a:buChar char="●"/>
            </a:pPr>
            <a:r>
              <a:rPr b="1" lang="en-GB" sz="1100">
                <a:solidFill>
                  <a:schemeClr val="dk1"/>
                </a:solidFill>
                <a:latin typeface="Caveat"/>
                <a:ea typeface="Caveat"/>
                <a:cs typeface="Caveat"/>
                <a:sym typeface="Caveat"/>
              </a:rPr>
              <a:t>If there are any changes to your contact details to please let the office know as soon as possible.</a:t>
            </a:r>
            <a:r>
              <a:rPr b="1" lang="en-GB" sz="800">
                <a:solidFill>
                  <a:schemeClr val="dk1"/>
                </a:solidFill>
              </a:rPr>
              <a:t> </a:t>
            </a:r>
            <a:endParaRPr sz="1100">
              <a:solidFill>
                <a:srgbClr val="222222"/>
              </a:solidFill>
              <a:highlight>
                <a:srgbClr val="FFFFFF"/>
              </a:highlight>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b="1" sz="900">
              <a:solidFill>
                <a:srgbClr val="222222"/>
              </a:solidFill>
              <a:highlight>
                <a:srgbClr val="FFFFFF"/>
              </a:highlight>
            </a:endParaRPr>
          </a:p>
        </p:txBody>
      </p:sp>
      <p:sp>
        <p:nvSpPr>
          <p:cNvPr id="66" name="Google Shape;66;p14"/>
          <p:cNvSpPr txBox="1"/>
          <p:nvPr/>
        </p:nvSpPr>
        <p:spPr>
          <a:xfrm>
            <a:off x="1437375" y="37875"/>
            <a:ext cx="5468400" cy="46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2100">
                <a:solidFill>
                  <a:schemeClr val="dk1"/>
                </a:solidFill>
                <a:latin typeface="Caveat SemiBold"/>
                <a:ea typeface="Caveat SemiBold"/>
                <a:cs typeface="Caveat SemiBold"/>
                <a:sym typeface="Caveat SemiBold"/>
              </a:rPr>
              <a:t> Reminders, School information and news from the PTFAs</a:t>
            </a:r>
            <a:endParaRPr sz="2100"/>
          </a:p>
        </p:txBody>
      </p:sp>
      <p:pic>
        <p:nvPicPr>
          <p:cNvPr id="67" name="Google Shape;67;p14"/>
          <p:cNvPicPr preferRelativeResize="0"/>
          <p:nvPr/>
        </p:nvPicPr>
        <p:blipFill>
          <a:blip r:embed="rId5">
            <a:alphaModFix/>
          </a:blip>
          <a:stretch>
            <a:fillRect/>
          </a:stretch>
        </p:blipFill>
        <p:spPr>
          <a:xfrm>
            <a:off x="122075" y="69525"/>
            <a:ext cx="1221354" cy="461400"/>
          </a:xfrm>
          <a:prstGeom prst="rect">
            <a:avLst/>
          </a:prstGeom>
          <a:noFill/>
          <a:ln>
            <a:noFill/>
          </a:ln>
        </p:spPr>
      </p:pic>
      <p:pic>
        <p:nvPicPr>
          <p:cNvPr descr="🙂" id="68" name="Google Shape;68;p14"/>
          <p:cNvPicPr preferRelativeResize="0"/>
          <p:nvPr/>
        </p:nvPicPr>
        <p:blipFill>
          <a:blip r:embed="rId6">
            <a:alphaModFix/>
          </a:blip>
          <a:stretch>
            <a:fillRect/>
          </a:stretch>
        </p:blipFill>
        <p:spPr>
          <a:xfrm>
            <a:off x="8983075" y="152400"/>
            <a:ext cx="8525" cy="8525"/>
          </a:xfrm>
          <a:prstGeom prst="rect">
            <a:avLst/>
          </a:prstGeom>
          <a:noFill/>
          <a:ln>
            <a:noFill/>
          </a:ln>
        </p:spPr>
      </p:pic>
      <p:sp>
        <p:nvSpPr>
          <p:cNvPr id="69" name="Google Shape;69;p14"/>
          <p:cNvSpPr txBox="1"/>
          <p:nvPr/>
        </p:nvSpPr>
        <p:spPr>
          <a:xfrm>
            <a:off x="217575" y="720900"/>
            <a:ext cx="3263400" cy="169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chemeClr val="dk2"/>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lang="en-GB" sz="1500">
                <a:solidFill>
                  <a:schemeClr val="dk2"/>
                </a:solidFill>
                <a:latin typeface="Caveat"/>
                <a:ea typeface="Caveat"/>
                <a:cs typeface="Caveat"/>
                <a:sym typeface="Caveat"/>
              </a:rPr>
              <a:t>Please like and share our Facebook pages!</a:t>
            </a:r>
            <a:endParaRPr b="1" sz="1500">
              <a:solidFill>
                <a:schemeClr val="dk2"/>
              </a:solidFill>
              <a:latin typeface="Caveat"/>
              <a:ea typeface="Caveat"/>
              <a:cs typeface="Caveat"/>
              <a:sym typeface="Caveat"/>
            </a:endParaRPr>
          </a:p>
          <a:p>
            <a:pPr indent="0" lvl="0" marL="0" rtl="0" algn="l">
              <a:spcBef>
                <a:spcPts val="0"/>
              </a:spcBef>
              <a:spcAft>
                <a:spcPts val="0"/>
              </a:spcAft>
              <a:buClr>
                <a:schemeClr val="dk1"/>
              </a:buClr>
              <a:buSzPts val="1100"/>
              <a:buFont typeface="Arial"/>
              <a:buNone/>
            </a:pPr>
            <a:r>
              <a:rPr b="1" lang="en-GB" sz="1200">
                <a:solidFill>
                  <a:schemeClr val="dk2"/>
                </a:solidFill>
                <a:latin typeface="Calibri"/>
                <a:ea typeface="Calibri"/>
                <a:cs typeface="Calibri"/>
                <a:sym typeface="Calibri"/>
              </a:rPr>
              <a:t>Burlescombe:</a:t>
            </a:r>
            <a:endParaRPr b="1" sz="1200">
              <a:solidFill>
                <a:schemeClr val="dk2"/>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000" u="sng">
                <a:solidFill>
                  <a:schemeClr val="accent5"/>
                </a:solidFill>
                <a:latin typeface="Calibri"/>
                <a:ea typeface="Calibri"/>
                <a:cs typeface="Calibri"/>
                <a:sym typeface="Calibri"/>
                <a:hlinkClick r:id="rId7">
                  <a:extLst>
                    <a:ext uri="{A12FA001-AC4F-418D-AE19-62706E023703}">
                      <ahyp:hlinkClr val="tx"/>
                    </a:ext>
                  </a:extLst>
                </a:hlinkClick>
              </a:rPr>
              <a:t>https://www.facebook.com/profile.php?id=100093830346323</a:t>
            </a:r>
            <a:r>
              <a:rPr lang="en-GB" sz="1000">
                <a:solidFill>
                  <a:schemeClr val="dk2"/>
                </a:solidFill>
                <a:latin typeface="Calibri"/>
                <a:ea typeface="Calibri"/>
                <a:cs typeface="Calibri"/>
                <a:sym typeface="Calibri"/>
              </a:rPr>
              <a:t> </a:t>
            </a:r>
            <a:endParaRPr sz="1000">
              <a:solidFill>
                <a:schemeClr val="dk2"/>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1200">
                <a:solidFill>
                  <a:schemeClr val="dk2"/>
                </a:solidFill>
                <a:latin typeface="Calibri"/>
                <a:ea typeface="Calibri"/>
                <a:cs typeface="Calibri"/>
                <a:sym typeface="Calibri"/>
              </a:rPr>
              <a:t>Webbers:</a:t>
            </a:r>
            <a:endParaRPr b="1" sz="1200">
              <a:solidFill>
                <a:schemeClr val="dk2"/>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GB" sz="1000" u="sng">
                <a:solidFill>
                  <a:schemeClr val="accent5"/>
                </a:solidFill>
                <a:hlinkClick r:id="rId8">
                  <a:extLst>
                    <a:ext uri="{A12FA001-AC4F-418D-AE19-62706E023703}">
                      <ahyp:hlinkClr val="tx"/>
                    </a:ext>
                  </a:extLst>
                </a:hlinkClick>
              </a:rPr>
              <a:t>https://www.facebook.com/webberssch</a:t>
            </a:r>
            <a:endParaRPr sz="1000" u="sng">
              <a:solidFill>
                <a:schemeClr val="accent5"/>
              </a:solidFill>
            </a:endParaRPr>
          </a:p>
          <a:p>
            <a:pPr indent="0" lvl="0" marL="0" rtl="0" algn="l">
              <a:spcBef>
                <a:spcPts val="0"/>
              </a:spcBef>
              <a:spcAft>
                <a:spcPts val="0"/>
              </a:spcAft>
              <a:buNone/>
            </a:pPr>
            <a:r>
              <a:t/>
            </a:r>
            <a:endParaRPr b="1" sz="1200">
              <a:solidFill>
                <a:schemeClr val="dk2"/>
              </a:solidFill>
              <a:latin typeface="Caveat"/>
              <a:ea typeface="Caveat"/>
              <a:cs typeface="Caveat"/>
              <a:sym typeface="Caveat"/>
            </a:endParaRPr>
          </a:p>
        </p:txBody>
      </p:sp>
      <p:pic>
        <p:nvPicPr>
          <p:cNvPr id="70" name="Google Shape;70;p14"/>
          <p:cNvPicPr preferRelativeResize="0"/>
          <p:nvPr/>
        </p:nvPicPr>
        <p:blipFill>
          <a:blip r:embed="rId9">
            <a:alphaModFix/>
          </a:blip>
          <a:stretch>
            <a:fillRect/>
          </a:stretch>
        </p:blipFill>
        <p:spPr>
          <a:xfrm>
            <a:off x="2816748" y="1651436"/>
            <a:ext cx="514350" cy="514350"/>
          </a:xfrm>
          <a:prstGeom prst="rect">
            <a:avLst/>
          </a:prstGeom>
          <a:noFill/>
          <a:ln>
            <a:noFill/>
          </a:ln>
        </p:spPr>
      </p:pic>
      <p:sp>
        <p:nvSpPr>
          <p:cNvPr id="71" name="Google Shape;71;p14"/>
          <p:cNvSpPr txBox="1"/>
          <p:nvPr/>
        </p:nvSpPr>
        <p:spPr>
          <a:xfrm>
            <a:off x="268275" y="3676250"/>
            <a:ext cx="3212700" cy="144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chemeClr val="dk1"/>
                </a:solidFill>
                <a:latin typeface="Caveat"/>
                <a:ea typeface="Caveat"/>
                <a:cs typeface="Caveat"/>
                <a:sym typeface="Caveat"/>
              </a:rPr>
              <a:t>There is a new way to order your child’s school uniform now locally. Oakridge Clothing in Burlescombe are now </a:t>
            </a:r>
            <a:r>
              <a:rPr b="1" lang="en-GB" sz="1200">
                <a:solidFill>
                  <a:schemeClr val="dk1"/>
                </a:solidFill>
                <a:latin typeface="Caveat"/>
                <a:ea typeface="Caveat"/>
                <a:cs typeface="Caveat"/>
                <a:sym typeface="Caveat"/>
              </a:rPr>
              <a:t>supplying</a:t>
            </a:r>
            <a:r>
              <a:rPr b="1" lang="en-GB" sz="1200">
                <a:solidFill>
                  <a:schemeClr val="dk1"/>
                </a:solidFill>
                <a:latin typeface="Caveat"/>
                <a:ea typeface="Caveat"/>
                <a:cs typeface="Caveat"/>
                <a:sym typeface="Caveat"/>
              </a:rPr>
              <a:t> Webber’s and Burlescombe</a:t>
            </a:r>
            <a:r>
              <a:rPr b="1" lang="en-GB" sz="1200">
                <a:solidFill>
                  <a:schemeClr val="dk1"/>
                </a:solidFill>
                <a:latin typeface="Caveat"/>
                <a:ea typeface="Caveat"/>
                <a:cs typeface="Caveat"/>
                <a:sym typeface="Caveat"/>
              </a:rPr>
              <a:t> uniform. For all the details and how to order, please visit </a:t>
            </a:r>
            <a:r>
              <a:rPr b="1" lang="en-GB" sz="1100">
                <a:solidFill>
                  <a:schemeClr val="dk1"/>
                </a:solidFill>
                <a:latin typeface="Caveat"/>
                <a:ea typeface="Caveat"/>
                <a:cs typeface="Caveat"/>
                <a:sym typeface="Caveat"/>
              </a:rPr>
              <a:t>Https://www.oakridgeclothing.co.uk/shop/School-Uniform-c165091574/</a:t>
            </a:r>
            <a:endParaRPr b="1" sz="1100">
              <a:solidFill>
                <a:schemeClr val="dk1"/>
              </a:solidFill>
              <a:latin typeface="Caveat"/>
              <a:ea typeface="Caveat"/>
              <a:cs typeface="Caveat"/>
              <a:sym typeface="Caveat"/>
            </a:endParaRPr>
          </a:p>
        </p:txBody>
      </p:sp>
      <p:sp>
        <p:nvSpPr>
          <p:cNvPr id="72" name="Google Shape;72;p14"/>
          <p:cNvSpPr txBox="1"/>
          <p:nvPr/>
        </p:nvSpPr>
        <p:spPr>
          <a:xfrm>
            <a:off x="217575" y="2165775"/>
            <a:ext cx="3714000" cy="11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1"/>
                </a:solidFill>
                <a:latin typeface="Calibri"/>
                <a:ea typeface="Calibri"/>
                <a:cs typeface="Calibri"/>
                <a:sym typeface="Calibri"/>
              </a:rPr>
              <a:t>J</a:t>
            </a:r>
            <a:r>
              <a:rPr lang="en-GB" sz="1200">
                <a:solidFill>
                  <a:schemeClr val="dk1"/>
                </a:solidFill>
                <a:latin typeface="Calibri"/>
                <a:ea typeface="Calibri"/>
                <a:cs typeface="Calibri"/>
                <a:sym typeface="Calibri"/>
              </a:rPr>
              <a:t>ust a reminder, now that winter is fast approaching please can all children be supplied with jogging bottoms for PE lessons.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GB" sz="1200">
                <a:solidFill>
                  <a:schemeClr val="dk1"/>
                </a:solidFill>
                <a:latin typeface="Calibri"/>
                <a:ea typeface="Calibri"/>
                <a:cs typeface="Calibri"/>
                <a:sym typeface="Calibri"/>
              </a:rPr>
              <a:t>Please can children also bring in a PE kits on non PE days, this is so they </a:t>
            </a:r>
            <a:r>
              <a:rPr lang="en-GB" sz="1200">
                <a:solidFill>
                  <a:schemeClr val="dk1"/>
                </a:solidFill>
                <a:latin typeface="Calibri"/>
                <a:ea typeface="Calibri"/>
                <a:cs typeface="Calibri"/>
                <a:sym typeface="Calibri"/>
              </a:rPr>
              <a:t>have</a:t>
            </a:r>
            <a:r>
              <a:rPr lang="en-GB" sz="1200">
                <a:solidFill>
                  <a:schemeClr val="dk1"/>
                </a:solidFill>
                <a:latin typeface="Calibri"/>
                <a:ea typeface="Calibri"/>
                <a:cs typeface="Calibri"/>
                <a:sym typeface="Calibri"/>
              </a:rPr>
              <a:t> a spare set of clothes and shoes in case they get wet or muddy. </a:t>
            </a:r>
            <a:endParaRPr sz="1200">
              <a:solidFill>
                <a:schemeClr val="dk1"/>
              </a:solidFill>
              <a:latin typeface="Calibri"/>
              <a:ea typeface="Calibri"/>
              <a:cs typeface="Calibri"/>
              <a:sym typeface="Calibri"/>
            </a:endParaRPr>
          </a:p>
        </p:txBody>
      </p:sp>
      <p:pic>
        <p:nvPicPr>
          <p:cNvPr id="73" name="Google Shape;73;p14"/>
          <p:cNvPicPr preferRelativeResize="0"/>
          <p:nvPr/>
        </p:nvPicPr>
        <p:blipFill>
          <a:blip r:embed="rId10">
            <a:alphaModFix/>
          </a:blip>
          <a:stretch>
            <a:fillRect/>
          </a:stretch>
        </p:blipFill>
        <p:spPr>
          <a:xfrm>
            <a:off x="3527575" y="3925900"/>
            <a:ext cx="772750" cy="772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79" name="Google Shape;79;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80" name="Google Shape;80;p15"/>
          <p:cNvPicPr preferRelativeResize="0"/>
          <p:nvPr/>
        </p:nvPicPr>
        <p:blipFill>
          <a:blip r:embed="rId3">
            <a:alphaModFix/>
          </a:blip>
          <a:stretch>
            <a:fillRect/>
          </a:stretch>
        </p:blipFill>
        <p:spPr>
          <a:xfrm>
            <a:off x="452138" y="0"/>
            <a:ext cx="3857626" cy="5143501"/>
          </a:xfrm>
          <a:prstGeom prst="rect">
            <a:avLst/>
          </a:prstGeom>
          <a:noFill/>
          <a:ln>
            <a:noFill/>
          </a:ln>
        </p:spPr>
      </p:pic>
      <p:pic>
        <p:nvPicPr>
          <p:cNvPr id="81" name="Google Shape;81;p15"/>
          <p:cNvPicPr preferRelativeResize="0"/>
          <p:nvPr/>
        </p:nvPicPr>
        <p:blipFill>
          <a:blip r:embed="rId4">
            <a:alphaModFix/>
          </a:blip>
          <a:stretch>
            <a:fillRect/>
          </a:stretch>
        </p:blipFill>
        <p:spPr>
          <a:xfrm>
            <a:off x="4624438" y="0"/>
            <a:ext cx="3857626"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87" name="Google Shape;87;p16"/>
          <p:cNvSpPr txBox="1"/>
          <p:nvPr>
            <p:ph idx="1" type="body"/>
          </p:nvPr>
        </p:nvSpPr>
        <p:spPr>
          <a:xfrm>
            <a:off x="4879325" y="1152475"/>
            <a:ext cx="39531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latin typeface="Calibri"/>
              <a:ea typeface="Calibri"/>
              <a:cs typeface="Calibri"/>
              <a:sym typeface="Calibri"/>
            </a:endParaRPr>
          </a:p>
        </p:txBody>
      </p:sp>
      <p:pic>
        <p:nvPicPr>
          <p:cNvPr id="88" name="Google Shape;88;p16"/>
          <p:cNvPicPr preferRelativeResize="0"/>
          <p:nvPr/>
        </p:nvPicPr>
        <p:blipFill>
          <a:blip r:embed="rId3">
            <a:alphaModFix/>
          </a:blip>
          <a:stretch>
            <a:fillRect/>
          </a:stretch>
        </p:blipFill>
        <p:spPr>
          <a:xfrm>
            <a:off x="646320" y="0"/>
            <a:ext cx="3711960" cy="5143501"/>
          </a:xfrm>
          <a:prstGeom prst="rect">
            <a:avLst/>
          </a:prstGeom>
          <a:noFill/>
          <a:ln>
            <a:noFill/>
          </a:ln>
        </p:spPr>
      </p:pic>
      <p:pic>
        <p:nvPicPr>
          <p:cNvPr id="89" name="Google Shape;89;p16"/>
          <p:cNvPicPr preferRelativeResize="0"/>
          <p:nvPr/>
        </p:nvPicPr>
        <p:blipFill>
          <a:blip r:embed="rId4">
            <a:alphaModFix/>
          </a:blip>
          <a:stretch>
            <a:fillRect/>
          </a:stretch>
        </p:blipFill>
        <p:spPr>
          <a:xfrm>
            <a:off x="4879329" y="0"/>
            <a:ext cx="3635591" cy="51434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95" name="Google Shape;95;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6" name="Google Shape;96;p17"/>
          <p:cNvPicPr preferRelativeResize="0"/>
          <p:nvPr/>
        </p:nvPicPr>
        <p:blipFill>
          <a:blip r:embed="rId3">
            <a:alphaModFix/>
          </a:blip>
          <a:stretch>
            <a:fillRect/>
          </a:stretch>
        </p:blipFill>
        <p:spPr>
          <a:xfrm>
            <a:off x="2190175" y="0"/>
            <a:ext cx="5143502" cy="51435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2" name="Google Shape;102;p18"/>
          <p:cNvSpPr txBox="1"/>
          <p:nvPr>
            <p:ph idx="1" type="body"/>
          </p:nvPr>
        </p:nvSpPr>
        <p:spPr>
          <a:xfrm>
            <a:off x="4467550" y="613800"/>
            <a:ext cx="4294800" cy="30771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lang="en-GB" sz="5050">
                <a:solidFill>
                  <a:srgbClr val="050505"/>
                </a:solidFill>
                <a:highlight>
                  <a:srgbClr val="FFFFFF"/>
                </a:highlight>
              </a:rPr>
              <a:t>We are delighted to announce that Webber's </a:t>
            </a:r>
            <a:r>
              <a:rPr lang="en-GB" sz="5050">
                <a:solidFill>
                  <a:srgbClr val="050505"/>
                </a:solidFill>
                <a:highlight>
                  <a:srgbClr val="FFFFFF"/>
                </a:highlight>
              </a:rPr>
              <a:t>and Burlescombe </a:t>
            </a:r>
            <a:r>
              <a:rPr lang="en-GB" sz="5050">
                <a:solidFill>
                  <a:srgbClr val="050505"/>
                </a:solidFill>
                <a:highlight>
                  <a:srgbClr val="FFFFFF"/>
                </a:highlight>
              </a:rPr>
              <a:t>PTFA</a:t>
            </a:r>
            <a:r>
              <a:rPr lang="en-GB" sz="5050">
                <a:solidFill>
                  <a:srgbClr val="050505"/>
                </a:solidFill>
                <a:highlight>
                  <a:srgbClr val="FFFFFF"/>
                </a:highlight>
              </a:rPr>
              <a:t>’s are</a:t>
            </a:r>
            <a:r>
              <a:rPr lang="en-GB" sz="5050">
                <a:solidFill>
                  <a:srgbClr val="050505"/>
                </a:solidFill>
                <a:highlight>
                  <a:srgbClr val="FFFFFF"/>
                </a:highlight>
              </a:rPr>
              <a:t> now both part of the ASDA Cashpot scheme.</a:t>
            </a:r>
            <a:endParaRPr sz="5050">
              <a:solidFill>
                <a:srgbClr val="050505"/>
              </a:solidFill>
              <a:highlight>
                <a:srgbClr val="FFFFFF"/>
              </a:highlight>
            </a:endParaRPr>
          </a:p>
          <a:p>
            <a:pPr indent="0" lvl="0" marL="0" rtl="0" algn="l">
              <a:spcBef>
                <a:spcPts val="0"/>
              </a:spcBef>
              <a:spcAft>
                <a:spcPts val="0"/>
              </a:spcAft>
              <a:buClr>
                <a:schemeClr val="dk1"/>
              </a:buClr>
              <a:buSzPts val="358"/>
              <a:buFont typeface="Arial"/>
              <a:buNone/>
            </a:pPr>
            <a:r>
              <a:t/>
            </a:r>
            <a:endParaRPr sz="5050">
              <a:solidFill>
                <a:srgbClr val="050505"/>
              </a:solidFill>
              <a:highlight>
                <a:srgbClr val="FFFFFF"/>
              </a:highlight>
            </a:endParaRPr>
          </a:p>
          <a:p>
            <a:pPr indent="0" lvl="0" marL="0" rtl="0" algn="l">
              <a:spcBef>
                <a:spcPts val="0"/>
              </a:spcBef>
              <a:spcAft>
                <a:spcPts val="0"/>
              </a:spcAft>
              <a:buClr>
                <a:schemeClr val="dk1"/>
              </a:buClr>
              <a:buSzPts val="358"/>
              <a:buFont typeface="Arial"/>
              <a:buNone/>
            </a:pPr>
            <a:r>
              <a:t/>
            </a:r>
            <a:endParaRPr sz="5050">
              <a:solidFill>
                <a:srgbClr val="050505"/>
              </a:solidFill>
              <a:highlight>
                <a:srgbClr val="FFFFFF"/>
              </a:highlight>
            </a:endParaRPr>
          </a:p>
          <a:p>
            <a:pPr indent="0" lvl="0" marL="0" rtl="0" algn="l">
              <a:spcBef>
                <a:spcPts val="600"/>
              </a:spcBef>
              <a:spcAft>
                <a:spcPts val="0"/>
              </a:spcAft>
              <a:buClr>
                <a:schemeClr val="dk1"/>
              </a:buClr>
              <a:buSzPts val="358"/>
              <a:buFont typeface="Arial"/>
              <a:buNone/>
            </a:pPr>
            <a:r>
              <a:rPr lang="en-GB" sz="5050">
                <a:solidFill>
                  <a:srgbClr val="050505"/>
                </a:solidFill>
                <a:highlight>
                  <a:srgbClr val="FFFFFF"/>
                </a:highlight>
              </a:rPr>
              <a:t>Please download the app, Search for Webbers or Burlescombe in the Cashpot tab, add the school and then scan when shopping in store or link to your online shopping account!</a:t>
            </a:r>
            <a:endParaRPr sz="5050">
              <a:solidFill>
                <a:srgbClr val="050505"/>
              </a:solidFill>
              <a:highlight>
                <a:srgbClr val="FFFFFF"/>
              </a:highlight>
            </a:endParaRPr>
          </a:p>
          <a:p>
            <a:pPr indent="0" lvl="0" marL="0" rtl="0" algn="l">
              <a:spcBef>
                <a:spcPts val="0"/>
              </a:spcBef>
              <a:spcAft>
                <a:spcPts val="1200"/>
              </a:spcAft>
              <a:buNone/>
            </a:pPr>
            <a:r>
              <a:t/>
            </a:r>
            <a:endParaRPr/>
          </a:p>
        </p:txBody>
      </p:sp>
      <p:pic>
        <p:nvPicPr>
          <p:cNvPr id="103" name="Google Shape;103;p18"/>
          <p:cNvPicPr preferRelativeResize="0"/>
          <p:nvPr/>
        </p:nvPicPr>
        <p:blipFill>
          <a:blip r:embed="rId3">
            <a:alphaModFix/>
          </a:blip>
          <a:stretch>
            <a:fillRect/>
          </a:stretch>
        </p:blipFill>
        <p:spPr>
          <a:xfrm>
            <a:off x="726147" y="0"/>
            <a:ext cx="3589307"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09" name="Google Shape;109;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0" name="Google Shape;110;p19"/>
          <p:cNvPicPr preferRelativeResize="0"/>
          <p:nvPr/>
        </p:nvPicPr>
        <p:blipFill>
          <a:blip r:embed="rId3">
            <a:alphaModFix/>
          </a:blip>
          <a:stretch>
            <a:fillRect/>
          </a:stretch>
        </p:blipFill>
        <p:spPr>
          <a:xfrm>
            <a:off x="385033" y="0"/>
            <a:ext cx="3603383" cy="5143499"/>
          </a:xfrm>
          <a:prstGeom prst="rect">
            <a:avLst/>
          </a:prstGeom>
          <a:noFill/>
          <a:ln>
            <a:noFill/>
          </a:ln>
        </p:spPr>
      </p:pic>
      <p:pic>
        <p:nvPicPr>
          <p:cNvPr id="111" name="Google Shape;111;p19"/>
          <p:cNvPicPr preferRelativeResize="0"/>
          <p:nvPr/>
        </p:nvPicPr>
        <p:blipFill>
          <a:blip r:embed="rId4">
            <a:alphaModFix/>
          </a:blip>
          <a:stretch>
            <a:fillRect/>
          </a:stretch>
        </p:blipFill>
        <p:spPr>
          <a:xfrm>
            <a:off x="4797287" y="0"/>
            <a:ext cx="3636226" cy="5143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